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6" r:id="rId1"/>
  </p:sldMasterIdLst>
  <p:notesMasterIdLst>
    <p:notesMasterId r:id="rId5"/>
  </p:notesMasterIdLst>
  <p:sldIdLst>
    <p:sldId id="410" r:id="rId2"/>
    <p:sldId id="382" r:id="rId3"/>
    <p:sldId id="406" r:id="rId4"/>
  </p:sldIdLst>
  <p:sldSz cx="9144000" cy="6858000" type="screen4x3"/>
  <p:notesSz cx="6797675" cy="9926638"/>
  <p:embeddedFontLst>
    <p:embeddedFont>
      <p:font typeface="맑은 고딕" pitchFamily="50" charset="-127"/>
      <p:regular r:id="rId6"/>
      <p:bold r:id="rId7"/>
    </p:embeddedFont>
    <p:embeddedFont>
      <p:font typeface="-윤고딕140" charset="-127"/>
      <p:regular r:id="rId8"/>
    </p:embeddedFont>
    <p:embeddedFont>
      <p:font typeface="-머리굴림M" charset="-127"/>
      <p:regular r:id="rId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6wner" initials="6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0000FF"/>
    <a:srgbClr val="006699"/>
    <a:srgbClr val="CC00CC"/>
    <a:srgbClr val="FFFFCC"/>
    <a:srgbClr val="333399"/>
    <a:srgbClr val="FF9900"/>
    <a:srgbClr val="FFFFFF"/>
    <a:srgbClr val="FF66FF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7" autoAdjust="0"/>
    <p:restoredTop sz="98732" autoAdjust="0"/>
  </p:normalViewPr>
  <p:slideViewPr>
    <p:cSldViewPr>
      <p:cViewPr>
        <p:scale>
          <a:sx n="70" d="100"/>
          <a:sy n="70" d="100"/>
        </p:scale>
        <p:origin x="-132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BC3159C-56CF-4FBF-A186-D0A5C2951F0A}" type="datetimeFigureOut">
              <a:rPr lang="ko-KR" altLang="en-US"/>
              <a:pPr>
                <a:defRPr/>
              </a:pPr>
              <a:t>2018-06-04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BAC879A-2521-4052-8708-3F175808D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858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C879A-2521-4052-8708-3F175808D054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C879A-2521-4052-8708-3F175808D054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파워프리젠테이션\ppt pro\2차추가배경세트(10)\일반(일러)1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511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9CB3D-9DCF-4E30-ACCE-866BA937C6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324225"/>
            <a:ext cx="1800200" cy="34485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5825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7F9F-BA9A-4357-8F77-7000099534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80209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67501" y="228600"/>
            <a:ext cx="2095500" cy="5943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134100" cy="5943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13BB-FDD8-4E03-851D-5924A1EDEC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308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3820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41D7-E448-4490-B292-2223084DF9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511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D6C9-593B-4F9B-B7C7-48D9132697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7" name="Picture 3" descr="C:\Users\user\Documents\품목별\스마트 프로텍터\홍보자료\사진5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04021" cy="90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D46B-F036-4CF6-AD18-1D7A806B3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548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254F-29A5-4511-8D51-D381DB6A72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6832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ED17-6439-44D8-8656-34D74AFEE4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4077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B6AE-EAAD-4180-80A2-47E2FAFB23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24889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95D1-82DF-404A-A0A6-F8F0ACDCD3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23300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3F77-45F1-4C0F-A398-E59A846DB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393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파워프리젠테이션\ppt pro\2차추가배경세트(10)\일반(일러)1-1.jp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511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+mj-lt"/>
                <a:ea typeface="+mj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latin typeface="+mj-lt"/>
                <a:ea typeface="+mj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+mj-lt"/>
                <a:ea typeface="+mj-ea"/>
              </a:defRPr>
            </a:lvl1pPr>
          </a:lstStyle>
          <a:p>
            <a:pPr>
              <a:defRPr/>
            </a:pPr>
            <a:fld id="{A31C26A7-E2EE-45B2-99D2-61DC39C5DE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324225"/>
            <a:ext cx="1800200" cy="34485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500">
          <a:solidFill>
            <a:srgbClr val="FB9D05"/>
          </a:solidFill>
          <a:latin typeface="-머리굴림M" pitchFamily="18" charset="-127"/>
          <a:ea typeface="-머리굴림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427337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427337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27337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2000">
          <a:solidFill>
            <a:srgbClr val="427337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5"/>
          <p:cNvGrpSpPr/>
          <p:nvPr/>
        </p:nvGrpSpPr>
        <p:grpSpPr>
          <a:xfrm>
            <a:off x="714349" y="1928802"/>
            <a:ext cx="4802177" cy="3986656"/>
            <a:chOff x="1611155" y="991761"/>
            <a:chExt cx="6570852" cy="5141659"/>
          </a:xfrm>
        </p:grpSpPr>
        <p:pic>
          <p:nvPicPr>
            <p:cNvPr id="1029" name="Picture 5" descr="C:\Users\user\Pictures\사진3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003" y="1484784"/>
              <a:ext cx="4583467" cy="40324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직선 화살표 연결선 4"/>
            <p:cNvCxnSpPr/>
            <p:nvPr/>
          </p:nvCxnSpPr>
          <p:spPr>
            <a:xfrm>
              <a:off x="6061363" y="4295811"/>
              <a:ext cx="571467" cy="2723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05361" y="4585019"/>
              <a:ext cx="1976646" cy="677370"/>
            </a:xfrm>
            <a:prstGeom prst="rect">
              <a:avLst/>
            </a:prstGeom>
          </p:spPr>
          <p:txBody>
            <a:bodyPr vert="horz"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rgbClr val="00206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프레임</a:t>
              </a:r>
              <a:endParaRPr lang="en-US" altLang="ko-KR" sz="10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재료</a:t>
              </a:r>
              <a:r>
                <a:rPr lang="en-US" altLang="ko-KR" sz="1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: </a:t>
              </a:r>
              <a:r>
                <a:rPr lang="ko-KR" altLang="en-US" sz="1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폴리프로필렌</a:t>
              </a:r>
              <a:r>
                <a:rPr lang="en-US" altLang="ko-KR" sz="1000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)</a:t>
              </a:r>
              <a:endParaRPr lang="ko-KR" altLang="en-US" sz="10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155" y="5121211"/>
              <a:ext cx="5473949" cy="1012209"/>
            </a:xfrm>
            <a:prstGeom prst="rect">
              <a:avLst/>
            </a:prstGeom>
          </p:spPr>
          <p:txBody>
            <a:bodyPr vert="horz"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프로텍터</a:t>
              </a:r>
              <a:endParaRPr lang="en-US" altLang="ko-KR" sz="1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재료</a:t>
              </a:r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: </a:t>
              </a: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실리콘</a:t>
              </a:r>
              <a:r>
                <a:rPr lang="en-US" altLang="ko-KR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수술 절개 부위를 커버하면서 피부를 보호하고 수술 공간을 확보</a:t>
              </a:r>
            </a:p>
          </p:txBody>
        </p:sp>
        <p:sp>
          <p:nvSpPr>
            <p:cNvPr id="17" name="오른쪽 화살표 16"/>
            <p:cNvSpPr/>
            <p:nvPr/>
          </p:nvSpPr>
          <p:spPr>
            <a:xfrm rot="16200000">
              <a:off x="4306571" y="1037691"/>
              <a:ext cx="405626" cy="3137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6266" y="1143888"/>
              <a:ext cx="1152129" cy="318521"/>
            </a:xfrm>
            <a:prstGeom prst="rect">
              <a:avLst/>
            </a:prstGeom>
          </p:spPr>
          <p:txBody>
            <a:bodyPr vert="horz" wrap="square" rtlCol="0" anchor="t">
              <a:spAutoFit/>
            </a:bodyPr>
            <a:lstStyle/>
            <a:p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머리 방향</a:t>
              </a: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5242490" y="1484784"/>
              <a:ext cx="753051" cy="3237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995541" y="1115487"/>
              <a:ext cx="1565355" cy="615265"/>
            </a:xfrm>
            <a:prstGeom prst="rect">
              <a:avLst/>
            </a:prstGeom>
          </p:spPr>
          <p:txBody>
            <a:bodyPr vert="horz"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목 부위에 맞게 </a:t>
              </a:r>
              <a:endParaRPr lang="en-US" altLang="ko-KR" sz="10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r>
                <a:rPr lang="ko-KR" altLang="en-US" sz="10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곡면 처리</a:t>
              </a:r>
            </a:p>
          </p:txBody>
        </p:sp>
        <p:sp>
          <p:nvSpPr>
            <p:cNvPr id="31" name="원호 30"/>
            <p:cNvSpPr/>
            <p:nvPr/>
          </p:nvSpPr>
          <p:spPr>
            <a:xfrm rot="19148364">
              <a:off x="2839427" y="1686584"/>
              <a:ext cx="3197464" cy="2966148"/>
            </a:xfrm>
            <a:prstGeom prst="arc">
              <a:avLst/>
            </a:prstGeom>
            <a:noFill/>
            <a:ln w="12700">
              <a:solidFill>
                <a:srgbClr val="FFFF00"/>
              </a:solidFill>
              <a:prstDash val="dash"/>
              <a:headEnd type="arrow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soft" dir="t">
                <a:rot lat="0" lon="0" rev="19200000"/>
              </a:lightRig>
            </a:scene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5" name="직선 화살표 연결선 34"/>
          <p:cNvCxnSpPr/>
          <p:nvPr/>
        </p:nvCxnSpPr>
        <p:spPr>
          <a:xfrm rot="5400000">
            <a:off x="1137752" y="4105023"/>
            <a:ext cx="100013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649472"/>
              </p:ext>
            </p:extLst>
          </p:nvPr>
        </p:nvGraphicFramePr>
        <p:xfrm>
          <a:off x="5786446" y="4286256"/>
          <a:ext cx="2714644" cy="17834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0835"/>
                <a:gridCol w="732239"/>
                <a:gridCol w="1071570"/>
              </a:tblGrid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모델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Code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절개 길이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XXS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 ~ 2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T01B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 ~ 3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SP-T01A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3 ~ 5 cm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SP-T01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5 ~ 7 cm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7 ~ 10 cm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78579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에스프로텍터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(SP-T 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모델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갑상선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수술용 </a:t>
            </a:r>
            <a:endParaRPr lang="ko-KR" altLang="en-US" sz="1600" b="1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8" y="3786190"/>
            <a:ext cx="285752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갑상선 수술 사진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Ito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병원 제공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sp>
        <p:nvSpPr>
          <p:cNvPr id="2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380288" y="6248400"/>
            <a:ext cx="1382712" cy="276225"/>
          </a:xfr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6F30431-7D0E-4150-8676-4F041FD1BDED}" type="slidenum">
              <a:rPr lang="en-US" altLang="ko-KR" sz="1100">
                <a:latin typeface="맑은 고딕" pitchFamily="50" charset="-127"/>
                <a:ea typeface="맑은 고딕" pitchFamily="50" charset="-127"/>
              </a:rPr>
              <a:pPr eaLnBrk="1" hangingPunct="1"/>
              <a:t>1</a:t>
            </a:fld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85926"/>
            <a:ext cx="2777408" cy="19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759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14348" y="4000504"/>
          <a:ext cx="2071702" cy="10001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T01C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Code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XXS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절개길이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1~2</a:t>
                      </a:r>
                      <a:r>
                        <a:rPr lang="en-US" altLang="ko-KR" sz="1400" b="0" baseline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380288" y="6248401"/>
            <a:ext cx="1382712" cy="276225"/>
          </a:xfr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6F30431-7D0E-4150-8676-4F041FD1BDED}" type="slidenum">
              <a:rPr lang="en-US" altLang="ko-KR" sz="1100">
                <a:latin typeface="맑은 고딕" pitchFamily="50" charset="-127"/>
                <a:ea typeface="맑은 고딕" pitchFamily="50" charset="-127"/>
              </a:rPr>
              <a:pPr eaLnBrk="1" hangingPunct="1"/>
              <a:t>2</a:t>
            </a:fld>
            <a:endParaRPr lang="en-US" altLang="ko-KR" sz="11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2" descr="C:\Users\james kim\Documents\에스 프로텍터\제품 관련 자료\제품사진\SP-T01B 사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2214578" cy="2197801"/>
          </a:xfrm>
          <a:prstGeom prst="rect">
            <a:avLst/>
          </a:prstGeom>
          <a:noFill/>
        </p:spPr>
      </p:pic>
      <p:pic>
        <p:nvPicPr>
          <p:cNvPr id="2050" name="Picture 2" descr="C:\Users\james kim\Documents\에스 프로텍터\제품 관련 자료\제품사진\갑상선 제품사진\SP-T0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2143140" cy="218131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500174"/>
            <a:ext cx="2214737" cy="221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500430" y="4000504"/>
          <a:ext cx="2071702" cy="10001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T01B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Code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XS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절개길이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2~3</a:t>
                      </a:r>
                      <a:r>
                        <a:rPr lang="en-US" altLang="ko-KR" sz="1400" b="0" baseline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6357950" y="4000504"/>
          <a:ext cx="2071702" cy="10001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T01A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Code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절개길이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3~5</a:t>
                      </a:r>
                      <a:r>
                        <a:rPr lang="en-US" altLang="ko-KR" sz="1400" b="0" baseline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34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380288" y="6248401"/>
            <a:ext cx="1382712" cy="276225"/>
          </a:xfr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6F30431-7D0E-4150-8676-4F041FD1BDED}" type="slidenum">
              <a:rPr lang="en-US" altLang="ko-KR" sz="1100">
                <a:latin typeface="맑은 고딕" pitchFamily="50" charset="-127"/>
                <a:ea typeface="맑은 고딕" pitchFamily="50" charset="-127"/>
              </a:rPr>
              <a:pPr eaLnBrk="1" hangingPunct="1"/>
              <a:t>3</a:t>
            </a:fld>
            <a:endParaRPr lang="en-US" altLang="ko-KR" sz="11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 descr="C:\Users\james kim\Documents\에스 프로텍터\제품 관련 자료\제품사진\SP-T01-신이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2653080" cy="2571816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0166" y="4357694"/>
          <a:ext cx="2071702" cy="10001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T01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Code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M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절개길이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5~7</a:t>
                      </a:r>
                      <a:r>
                        <a:rPr lang="en-US" altLang="ko-KR" sz="1400" b="0" baseline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7" name="Picture 2" descr="C:\Users\james kim\Documents\에스 프로텍터\제품 관련 자료\제품사진\SP-T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2944873" cy="2571768"/>
          </a:xfrm>
          <a:prstGeom prst="rect">
            <a:avLst/>
          </a:prstGeom>
          <a:noFill/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572132" y="4357694"/>
          <a:ext cx="2071702" cy="10001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SP-</a:t>
                      </a:r>
                      <a:r>
                        <a:rPr lang="en-US" altLang="ko-KR" sz="1400" b="1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T02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Code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</a:t>
                      </a:r>
                      <a:endParaRPr lang="ko-KR" altLang="en-US" sz="1400" b="1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절개길이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7~10</a:t>
                      </a:r>
                      <a:r>
                        <a:rPr lang="en-US" altLang="ko-KR" sz="1400" b="0" baseline="0" dirty="0" smtClean="0"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cm</a:t>
                      </a:r>
                      <a:endParaRPr lang="ko-KR" altLang="en-US" sz="1400" b="0" dirty="0"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34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88">
  <a:themeElements>
    <a:clrScheme name="B1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88">
      <a:majorFont>
        <a:latin typeface="-머리굴림M"/>
        <a:ea typeface="-머리굴림M"/>
        <a:cs typeface=""/>
      </a:majorFont>
      <a:minorFont>
        <a:latin typeface="-윤고딕140"/>
        <a:ea typeface="-윤고딕14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ea typeface="맑은 고딕" pitchFamily="50" charset="-127"/>
            <a:cs typeface="Arial" pitchFamily="34" charset="0"/>
          </a:defRPr>
        </a:defPPr>
      </a:lstStyle>
    </a:txDef>
  </a:objectDefaults>
  <a:extraClrSchemeLst>
    <a:extraClrScheme>
      <a:clrScheme name="B1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C:\coolpt\TempSlide\B188.POT</Template>
  <TotalTime>5513</TotalTime>
  <Words>114</Words>
  <Application>Microsoft Office PowerPoint</Application>
  <PresentationFormat>화면 슬라이드 쇼(4:3)</PresentationFormat>
  <Paragraphs>59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굴림</vt:lpstr>
      <vt:lpstr>Arial</vt:lpstr>
      <vt:lpstr>맑은 고딕</vt:lpstr>
      <vt:lpstr>-윤고딕140</vt:lpstr>
      <vt:lpstr>-머리굴림M</vt:lpstr>
      <vt:lpstr>B188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박지용</cp:lastModifiedBy>
  <cp:revision>39</cp:revision>
  <cp:lastPrinted>2016-07-01T06:10:45Z</cp:lastPrinted>
  <dcterms:created xsi:type="dcterms:W3CDTF">2001-07-18T23:57:34Z</dcterms:created>
  <dcterms:modified xsi:type="dcterms:W3CDTF">2018-06-04T07:35:53Z</dcterms:modified>
</cp:coreProperties>
</file>