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36" r:id="rId1"/>
  </p:sldMasterIdLst>
  <p:notesMasterIdLst>
    <p:notesMasterId r:id="rId4"/>
  </p:notesMasterIdLst>
  <p:sldIdLst>
    <p:sldId id="410" r:id="rId2"/>
    <p:sldId id="406" r:id="rId3"/>
  </p:sldIdLst>
  <p:sldSz cx="9144000" cy="6858000" type="screen4x3"/>
  <p:notesSz cx="6797675" cy="9926638"/>
  <p:embeddedFontLst>
    <p:embeddedFont>
      <p:font typeface="맑은 고딕" pitchFamily="50" charset="-127"/>
      <p:regular r:id="rId5"/>
      <p:bold r:id="rId6"/>
    </p:embeddedFont>
    <p:embeddedFont>
      <p:font typeface="-머리굴림M" charset="-127"/>
      <p:regular r:id="rId7"/>
    </p:embeddedFont>
    <p:embeddedFont>
      <p:font typeface="-윤고딕140" charset="-127"/>
      <p:regular r:id="rId8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6wner" initials="6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99"/>
    <a:srgbClr val="99FF66"/>
    <a:srgbClr val="0000FF"/>
    <a:srgbClr val="CC00CC"/>
    <a:srgbClr val="FFFFCC"/>
    <a:srgbClr val="333399"/>
    <a:srgbClr val="FF9900"/>
    <a:srgbClr val="FFFFFF"/>
    <a:srgbClr val="FF66FF"/>
    <a:srgbClr val="6666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DA37D80-6434-44D0-A028-1B22A696006F}" styleName="밝은 스타일 3 - 강조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7" autoAdjust="0"/>
    <p:restoredTop sz="98732" autoAdjust="0"/>
  </p:normalViewPr>
  <p:slideViewPr>
    <p:cSldViewPr>
      <p:cViewPr>
        <p:scale>
          <a:sx n="80" d="100"/>
          <a:sy n="80" d="100"/>
        </p:scale>
        <p:origin x="-1026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BC3159C-56CF-4FBF-A186-D0A5C2951F0A}" type="datetimeFigureOut">
              <a:rPr lang="ko-KR" altLang="en-US"/>
              <a:pPr>
                <a:defRPr/>
              </a:pPr>
              <a:t>2018-06-01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BAC879A-2521-4052-8708-3F175808D05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98586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AC879A-2521-4052-8708-3F175808D054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파워프리젠테이션\ppt pro\2차추가배경세트(10)\일반(일러)1.jp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55113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89CB3D-9DCF-4E30-ACCE-866BA937C6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324225"/>
            <a:ext cx="1800200" cy="344855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  <p:extLst>
      <p:ext uri="{BB962C8B-B14F-4D97-AF65-F5344CB8AC3E}">
        <p14:creationId xmlns="" xmlns:p14="http://schemas.microsoft.com/office/powerpoint/2010/main" val="358257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07F9F-BA9A-4357-8F77-70000995348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180209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67501" y="228600"/>
            <a:ext cx="2095500" cy="59436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81001" y="228600"/>
            <a:ext cx="6134100" cy="59436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F13BB-FDD8-4E03-851D-5924A1EDEC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153087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3820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641D7-E448-4490-B292-2223084DF9A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195119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2D6C9-593B-4F9B-B7C7-48D9132697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7" name="Picture 3" descr="C:\Users\user\Documents\품목별\스마트 프로텍터\홍보자료\사진5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904021" cy="9089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113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14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14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7D46B-F036-4CF6-AD18-1D7A806B35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335489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2254F-29A5-4511-8D51-D381DB6A722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86832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7ED17-6439-44D8-8656-34D74AFEE4C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154077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B6AE-EAAD-4180-80A2-47E2FAFB232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324889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095D1-82DF-404A-A0A6-F8F0ACDCD39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123300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63F77-45F1-4C0F-A398-E59A846DBBB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63939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파워프리젠테이션\ppt pro\2차추가배경세트(10)\일반(일러)1-1.jpg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55113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3820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38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latin typeface="+mj-lt"/>
                <a:ea typeface="+mj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 smtClean="0">
                <a:latin typeface="+mj-lt"/>
                <a:ea typeface="+mj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smtClean="0">
                <a:latin typeface="+mj-lt"/>
                <a:ea typeface="+mj-ea"/>
              </a:defRPr>
            </a:lvl1pPr>
          </a:lstStyle>
          <a:p>
            <a:pPr>
              <a:defRPr/>
            </a:pPr>
            <a:fld id="{A31C26A7-E2EE-45B2-99D2-61DC39C5DEA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324225"/>
            <a:ext cx="1800200" cy="344855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rgbClr val="427337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800">
          <a:solidFill>
            <a:srgbClr val="427337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427337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58649472"/>
              </p:ext>
            </p:extLst>
          </p:nvPr>
        </p:nvGraphicFramePr>
        <p:xfrm>
          <a:off x="5214942" y="1643050"/>
          <a:ext cx="3000395" cy="185739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71569"/>
                <a:gridCol w="785818"/>
                <a:gridCol w="1143008"/>
              </a:tblGrid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Model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Code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Incision size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G01C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XXS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1 ~ 2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G01B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XS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2 ~ 3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G01A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3 ~ 5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5 ~ 7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71538" y="785794"/>
            <a:ext cx="45720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S-protector for General surgery</a:t>
            </a:r>
            <a:endParaRPr lang="en-US" altLang="ko-KR" sz="2000" b="1" dirty="0" smtClean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7380288" y="6248400"/>
            <a:ext cx="1382712" cy="276225"/>
          </a:xfrm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6F30431-7D0E-4150-8676-4F041FD1BDED}" type="slidenum">
              <a:rPr lang="en-US" altLang="ko-KR" sz="1100">
                <a:latin typeface="맑은 고딕" pitchFamily="50" charset="-127"/>
                <a:ea typeface="맑은 고딕" pitchFamily="50" charset="-127"/>
              </a:rPr>
              <a:pPr eaLnBrk="1" hangingPunct="1"/>
              <a:t>1</a:t>
            </a:fld>
            <a:endParaRPr lang="en-US" altLang="ko-KR" sz="11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026" name="Picture 2" descr="C:\Users\james kim\Documents\에스 프로텍터\제품 관련 자료\제품사진\SP-G 4개 모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571612"/>
            <a:ext cx="3643338" cy="3684375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1142976" y="1571612"/>
            <a:ext cx="928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G01C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71934" y="1571612"/>
            <a:ext cx="7143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G01B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42976" y="5000636"/>
            <a:ext cx="928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G01A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57620" y="5000636"/>
            <a:ext cx="928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9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7380288" y="6248401"/>
            <a:ext cx="1382712" cy="276225"/>
          </a:xfrm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6F30431-7D0E-4150-8676-4F041FD1BDED}" type="slidenum">
              <a:rPr lang="en-US" altLang="ko-KR" sz="1100">
                <a:latin typeface="맑은 고딕" pitchFamily="50" charset="-127"/>
                <a:ea typeface="맑은 고딕" pitchFamily="50" charset="-127"/>
              </a:rPr>
              <a:pPr eaLnBrk="1" hangingPunct="1"/>
              <a:t>2</a:t>
            </a:fld>
            <a:endParaRPr lang="en-US" altLang="ko-KR" sz="110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928662" y="1214422"/>
          <a:ext cx="7072362" cy="4857792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680441"/>
                <a:gridCol w="3663120"/>
                <a:gridCol w="1728801"/>
              </a:tblGrid>
              <a:tr h="303612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0" i="0" u="none" strike="noStrike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Procedural Applications</a:t>
                      </a:r>
                      <a:endParaRPr lang="en-US" altLang="ko-KR" sz="14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0" i="0" u="none" strike="noStrike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Product code</a:t>
                      </a:r>
                      <a:endParaRPr lang="ko-KR" altLang="en-US" sz="14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</a:tr>
              <a:tr h="3036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General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Inguinal Hernia Repair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XS, 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Thyroidectomy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XXS, XS, S, </a:t>
                      </a:r>
                      <a:r>
                        <a:rPr lang="pt-BR" sz="14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M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Appendictomy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Breast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Lumpectomy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XS, 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Mastectomy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Sentinel Lymph Node Biopsy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XXS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, XS, 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OB/</a:t>
                      </a:r>
                      <a:r>
                        <a:rPr lang="en-US" sz="1400" u="none" strike="noStrike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GYN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Postpartum Tubal Ligation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XXS, XS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Bilateral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Salpingo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Oophorectomy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XS, 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Myomectomy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Colon &amp; </a:t>
                      </a:r>
                      <a:r>
                        <a:rPr lang="en-US" sz="14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Rectal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Stoma Formation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XXS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Cardiothoracic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Video Assisted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Thoracoscopic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Surgery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XXS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, XS, 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Mitral Valve Repair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Thoracotomy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Orthopaedic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Total Shoulder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Arthroplasty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3036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Total Hip </a:t>
                      </a:r>
                      <a:r>
                        <a:rPr lang="en-US" sz="14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Arthroplasty</a:t>
                      </a:r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57224" y="732992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Procedural Applications</a:t>
            </a:r>
            <a:endParaRPr lang="ko-KR" altLang="en-US" sz="20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34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188">
  <a:themeElements>
    <a:clrScheme name="B188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188">
      <a:majorFont>
        <a:latin typeface="-머리굴림M"/>
        <a:ea typeface="-머리굴림M"/>
        <a:cs typeface=""/>
      </a:majorFont>
      <a:minorFont>
        <a:latin typeface="-윤고딕140"/>
        <a:ea typeface="-윤고딕140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ea typeface="맑은 고딕" pitchFamily="50" charset="-127"/>
            <a:cs typeface="Arial" pitchFamily="34" charset="0"/>
          </a:defRPr>
        </a:defPPr>
      </a:lstStyle>
    </a:txDef>
  </a:objectDefaults>
  <a:extraClrSchemeLst>
    <a:extraClrScheme>
      <a:clrScheme name="B18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18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C:\coolpt\TempSlide\B188.POT</Template>
  <TotalTime>5549</TotalTime>
  <Words>151</Words>
  <Application>Microsoft Office PowerPoint</Application>
  <PresentationFormat>화면 슬라이드 쇼(4:3)</PresentationFormat>
  <Paragraphs>62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굴림</vt:lpstr>
      <vt:lpstr>Arial</vt:lpstr>
      <vt:lpstr>맑은 고딕</vt:lpstr>
      <vt:lpstr>-머리굴림M</vt:lpstr>
      <vt:lpstr>-윤고딕140</vt:lpstr>
      <vt:lpstr>B188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박지용</cp:lastModifiedBy>
  <cp:revision>45</cp:revision>
  <cp:lastPrinted>2016-07-01T06:10:45Z</cp:lastPrinted>
  <dcterms:created xsi:type="dcterms:W3CDTF">2001-07-18T23:57:34Z</dcterms:created>
  <dcterms:modified xsi:type="dcterms:W3CDTF">2018-06-01T03:00:51Z</dcterms:modified>
</cp:coreProperties>
</file>