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36" r:id="rId1"/>
  </p:sldMasterIdLst>
  <p:notesMasterIdLst>
    <p:notesMasterId r:id="rId7"/>
  </p:notesMasterIdLst>
  <p:sldIdLst>
    <p:sldId id="409" r:id="rId2"/>
    <p:sldId id="382" r:id="rId3"/>
    <p:sldId id="406" r:id="rId4"/>
    <p:sldId id="398" r:id="rId5"/>
    <p:sldId id="408" r:id="rId6"/>
  </p:sldIdLst>
  <p:sldSz cx="9144000" cy="6858000" type="screen4x3"/>
  <p:notesSz cx="6797675" cy="9926638"/>
  <p:embeddedFontLst>
    <p:embeddedFont>
      <p:font typeface="-윤고딕140" charset="-127"/>
      <p:regular r:id="rId8"/>
    </p:embeddedFont>
    <p:embeddedFont>
      <p:font typeface="맑은 고딕" pitchFamily="50" charset="-127"/>
      <p:regular r:id="rId9"/>
      <p:bold r:id="rId10"/>
    </p:embeddedFont>
    <p:embeddedFont>
      <p:font typeface="-머리굴림M" charset="-127"/>
      <p:regular r:id="rId1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6wner" initials="6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6699"/>
    <a:srgbClr val="CC00CC"/>
    <a:srgbClr val="FFFFCC"/>
    <a:srgbClr val="99FF66"/>
    <a:srgbClr val="333399"/>
    <a:srgbClr val="FF9900"/>
    <a:srgbClr val="FFFFFF"/>
    <a:srgbClr val="FF66FF"/>
    <a:srgbClr val="66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77" autoAdjust="0"/>
    <p:restoredTop sz="98732" autoAdjust="0"/>
  </p:normalViewPr>
  <p:slideViewPr>
    <p:cSldViewPr>
      <p:cViewPr>
        <p:scale>
          <a:sx n="70" d="100"/>
          <a:sy n="70" d="100"/>
        </p:scale>
        <p:origin x="-132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BC3159C-56CF-4FBF-A186-D0A5C2951F0A}" type="datetimeFigureOut">
              <a:rPr lang="ko-KR" altLang="en-US"/>
              <a:pPr>
                <a:defRPr/>
              </a:pPr>
              <a:t>2018-04-05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BAC879A-2521-4052-8708-3F175808D0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98586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C879A-2521-4052-8708-3F175808D054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파워프리젠테이션\ppt pro\2차추가배경세트(10)\일반(일러)1.jpg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511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89CB3D-9DCF-4E30-ACCE-866BA937C6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225"/>
            <a:ext cx="1800200" cy="34485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xmlns="" val="358257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3820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641D7-E448-4490-B292-2223084DF9A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95119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2D6C9-593B-4F9B-B7C7-48D9132697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7" name="Picture 3" descr="C:\Users\user\Documents\품목별\스마트 프로텍터\홍보자료\사진5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88640"/>
            <a:ext cx="904021" cy="9089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13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114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14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7D46B-F036-4CF6-AD18-1D7A806B35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35489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2254F-29A5-4511-8D51-D381DB6A722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86832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7ED17-6439-44D8-8656-34D74AFEE4C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540775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9B6AE-EAAD-4180-80A2-47E2FAFB23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24889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095D1-82DF-404A-A0A6-F8F0ACDCD3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233008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63F77-45F1-4C0F-A398-E59A846DBBB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3939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07F9F-BA9A-4357-8F77-70000995348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80209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67501" y="228600"/>
            <a:ext cx="2095500" cy="5943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1" y="228600"/>
            <a:ext cx="6134100" cy="5943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F13BB-FDD8-4E03-851D-5924A1EDEC9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530878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파워프리젠테이션\ppt pro\2차추가배경세트(10)\일반(일러)1-1.jpg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511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3820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82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 smtClean="0">
                <a:latin typeface="+mj-lt"/>
                <a:ea typeface="+mj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33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 smtClean="0">
                <a:latin typeface="+mj-lt"/>
                <a:ea typeface="+mj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33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smtClean="0">
                <a:latin typeface="+mj-lt"/>
                <a:ea typeface="+mj-ea"/>
              </a:defRPr>
            </a:lvl1pPr>
          </a:lstStyle>
          <a:p>
            <a:pPr>
              <a:defRPr/>
            </a:pPr>
            <a:fld id="{A31C26A7-E2EE-45B2-99D2-61DC39C5DE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6324225"/>
            <a:ext cx="1800200" cy="34485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500">
          <a:solidFill>
            <a:srgbClr val="FB9D05"/>
          </a:solidFill>
          <a:latin typeface="-머리굴림M" pitchFamily="18" charset="-127"/>
          <a:ea typeface="-머리굴림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rgbClr val="427337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800">
          <a:solidFill>
            <a:srgbClr val="427337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rgbClr val="427337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rgbClr val="427337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2498" y="776898"/>
            <a:ext cx="4499622" cy="769441"/>
          </a:xfrm>
          <a:prstGeom prst="rect">
            <a:avLst/>
          </a:prstGeom>
        </p:spPr>
        <p:txBody>
          <a:bodyPr vert="horz" wrap="square" rtlCol="0" anchor="t">
            <a:spAutoFit/>
          </a:bodyPr>
          <a:lstStyle/>
          <a:p>
            <a:r>
              <a:rPr lang="en-US" altLang="ko-KR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S-protector</a:t>
            </a:r>
          </a:p>
          <a:p>
            <a:r>
              <a:rPr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(Surgical wound protector for </a:t>
            </a:r>
            <a:r>
              <a:rPr lang="en-US" altLang="ko-KR" sz="16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thyroidectomy</a:t>
            </a:r>
            <a:r>
              <a:rPr lang="en-US" altLang="ko-KR" sz="1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ko-KR" altLang="en-US" sz="1600" b="1" dirty="0" err="1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그룹 25"/>
          <p:cNvGrpSpPr/>
          <p:nvPr/>
        </p:nvGrpSpPr>
        <p:grpSpPr>
          <a:xfrm>
            <a:off x="1417525" y="1686515"/>
            <a:ext cx="4159560" cy="4028501"/>
            <a:chOff x="2290003" y="991761"/>
            <a:chExt cx="5451876" cy="4679623"/>
          </a:xfrm>
        </p:grpSpPr>
        <p:pic>
          <p:nvPicPr>
            <p:cNvPr id="1029" name="Picture 5" descr="C:\Users\user\Pictures\사진3-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0003" y="1484784"/>
              <a:ext cx="4583467" cy="403244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직선 화살표 연결선 4"/>
            <p:cNvCxnSpPr/>
            <p:nvPr/>
          </p:nvCxnSpPr>
          <p:spPr>
            <a:xfrm rot="16200000" flipH="1">
              <a:off x="4932829" y="5209645"/>
              <a:ext cx="829844" cy="9363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오른쪽 화살표 16"/>
            <p:cNvSpPr/>
            <p:nvPr/>
          </p:nvSpPr>
          <p:spPr>
            <a:xfrm rot="16200000">
              <a:off x="4306571" y="1037691"/>
              <a:ext cx="405626" cy="313766"/>
            </a:xfrm>
            <a:prstGeom prst="right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66267" y="1143888"/>
              <a:ext cx="1152128" cy="276999"/>
            </a:xfrm>
            <a:prstGeom prst="rect">
              <a:avLst/>
            </a:prstGeom>
          </p:spPr>
          <p:txBody>
            <a:bodyPr vert="horz" wrap="square" rtlCol="0" anchor="t">
              <a:spAutoFit/>
            </a:bodyPr>
            <a:lstStyle/>
            <a:p>
              <a:r>
                <a:rPr lang="en-US" altLang="ko-KR" sz="1200" dirty="0" smtClean="0">
                  <a:latin typeface="Arial" pitchFamily="34" charset="0"/>
                  <a:cs typeface="Arial" pitchFamily="34" charset="0"/>
                </a:rPr>
                <a:t>Head side</a:t>
              </a:r>
              <a:endParaRPr lang="ko-KR" altLang="en-US" sz="1200" dirty="0" err="1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" name="직선 화살표 연결선 23"/>
            <p:cNvCxnSpPr/>
            <p:nvPr/>
          </p:nvCxnSpPr>
          <p:spPr>
            <a:xfrm flipV="1">
              <a:off x="5575110" y="1573396"/>
              <a:ext cx="366569" cy="35508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941679" y="1224726"/>
              <a:ext cx="1800200" cy="536284"/>
            </a:xfrm>
            <a:prstGeom prst="rect">
              <a:avLst/>
            </a:prstGeom>
          </p:spPr>
          <p:txBody>
            <a:bodyPr vert="horz" wrap="square" rtlCol="0" anchor="t">
              <a:spAutoFit/>
            </a:bodyPr>
            <a:lstStyle/>
            <a:p>
              <a:r>
                <a:rPr lang="en-US" altLang="ko-KR" sz="1200" dirty="0" smtClean="0">
                  <a:latin typeface="Arial" pitchFamily="34" charset="0"/>
                  <a:cs typeface="Arial" pitchFamily="34" charset="0"/>
                </a:rPr>
                <a:t>Curved shape to fit to the neck</a:t>
              </a:r>
              <a:endParaRPr lang="ko-KR" altLang="en-US" sz="1200" dirty="0" err="1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원호 30"/>
            <p:cNvSpPr/>
            <p:nvPr/>
          </p:nvSpPr>
          <p:spPr>
            <a:xfrm rot="18940107">
              <a:off x="2993810" y="1576301"/>
              <a:ext cx="3197464" cy="2966148"/>
            </a:xfrm>
            <a:prstGeom prst="arc">
              <a:avLst/>
            </a:prstGeom>
            <a:noFill/>
            <a:ln w="12700">
              <a:solidFill>
                <a:srgbClr val="FFFF00"/>
              </a:solidFill>
              <a:prstDash val="dash"/>
              <a:headEnd type="arrow" w="med" len="med"/>
              <a:tailEnd type="arrow" w="med" len="med"/>
            </a:ln>
            <a:effectLst/>
            <a:scene3d>
              <a:camera prst="orthographicFront" fov="0">
                <a:rot lat="0" lon="0" rev="0"/>
              </a:camera>
              <a:lightRig rig="soft" dir="t">
                <a:rot lat="0" lon="0" rev="19200000"/>
              </a:lightRig>
            </a:scene3d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5" name="직선 화살표 연결선 34"/>
          <p:cNvCxnSpPr/>
          <p:nvPr/>
        </p:nvCxnSpPr>
        <p:spPr>
          <a:xfrm rot="5400000">
            <a:off x="1857356" y="4429132"/>
            <a:ext cx="1000132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1856886"/>
              </p:ext>
            </p:extLst>
          </p:nvPr>
        </p:nvGraphicFramePr>
        <p:xfrm>
          <a:off x="5715008" y="3429000"/>
          <a:ext cx="2857520" cy="198823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 size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XX-small*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 ~ 2 cm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X-small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 ~ 3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Small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3 ~ 5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Medium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5 ~ 7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3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Large*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7 ~ 10 cm</a:t>
                      </a:r>
                      <a:endParaRPr lang="ko-KR" altLang="en-US" sz="140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0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1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28992" y="5643578"/>
            <a:ext cx="2000264" cy="523220"/>
          </a:xfrm>
          <a:prstGeom prst="rect">
            <a:avLst/>
          </a:prstGeom>
        </p:spPr>
        <p:txBody>
          <a:bodyPr vert="horz" wrap="square" rtlCol="0" anchor="t">
            <a:spAutoFit/>
          </a:bodyPr>
          <a:lstStyle/>
          <a:p>
            <a:r>
              <a:rPr lang="en-US" altLang="ko-KR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Frame</a:t>
            </a:r>
            <a:r>
              <a:rPr lang="en-US" altLang="ko-KR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r>
              <a:rPr lang="en-US" altLang="ko-KR" sz="12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(Material: </a:t>
            </a:r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Polypropylene</a:t>
            </a:r>
            <a:r>
              <a:rPr lang="en-US" altLang="ko-KR" sz="13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   </a:t>
            </a:r>
            <a:endParaRPr lang="ko-KR" altLang="en-US" sz="1300" dirty="0" err="1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8662" y="5286388"/>
            <a:ext cx="2500329" cy="861774"/>
          </a:xfrm>
          <a:prstGeom prst="rect">
            <a:avLst/>
          </a:prstGeom>
        </p:spPr>
        <p:txBody>
          <a:bodyPr vert="horz" wrap="square" rtlCol="0" anchor="t">
            <a:spAutoFit/>
          </a:bodyPr>
          <a:lstStyle/>
          <a:p>
            <a:r>
              <a:rPr lang="en-US" altLang="ko-KR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Protector</a:t>
            </a:r>
          </a:p>
          <a:p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(Material: Silicon)</a:t>
            </a:r>
          </a:p>
          <a:p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Protect the skin edge and retract  </a:t>
            </a:r>
          </a:p>
          <a:p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the surgical cavity</a:t>
            </a:r>
            <a:endParaRPr lang="ko-KR" altLang="en-US" sz="1200" dirty="0" err="1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6921" y="1285860"/>
            <a:ext cx="2858021" cy="200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5701360" y="5517548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*XX-small size  will be commercialized</a:t>
            </a:r>
          </a:p>
          <a:p>
            <a:r>
              <a:rPr lang="en-US" altLang="ko-KR" sz="12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in April 2018</a:t>
            </a:r>
            <a:endParaRPr lang="ko-KR" altLang="en-US" sz="12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4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14348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T01C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XXS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1~2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71538" y="752758"/>
            <a:ext cx="6072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S-Protector for thyroid surgery</a:t>
            </a:r>
            <a:endParaRPr lang="ko-KR" altLang="en-US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2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Picture 2" descr="C:\Users\james kim\Documents\에스 프로텍터\제품 관련 자료\제품사진\SP-T01B 사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928802"/>
            <a:ext cx="2214578" cy="2197801"/>
          </a:xfrm>
          <a:prstGeom prst="rect">
            <a:avLst/>
          </a:prstGeom>
          <a:noFill/>
        </p:spPr>
      </p:pic>
      <p:pic>
        <p:nvPicPr>
          <p:cNvPr id="2050" name="Picture 2" descr="C:\Users\james kim\Documents\에스 프로텍터\제품 관련 자료\제품사진\갑상선 제품사진\SP-T01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928802"/>
            <a:ext cx="2143140" cy="2181310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928802"/>
            <a:ext cx="2214737" cy="2216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3500430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T01B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XS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2~3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6357950" y="4429132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T01A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3~5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134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71538" y="752758"/>
            <a:ext cx="6072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S-Protector for thyroid surgery</a:t>
            </a:r>
            <a:endParaRPr lang="ko-KR" altLang="en-US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3</a:t>
            </a:fld>
            <a:endParaRPr lang="en-US" altLang="ko-KR" sz="11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C:\Users\james kim\Documents\에스 프로텍터\제품 관련 자료\제품사진\SP-T01-신이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714488"/>
            <a:ext cx="2653080" cy="2571816"/>
          </a:xfrm>
          <a:prstGeom prst="rect">
            <a:avLst/>
          </a:prstGeom>
          <a:noFill/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500166" y="4572008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T01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5~7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7" name="Picture 2" descr="C:\Users\james kim\Documents\에스 프로텍터\제품 관련 자료\제품사진\SP-T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714488"/>
            <a:ext cx="2944873" cy="2571768"/>
          </a:xfrm>
          <a:prstGeom prst="rect">
            <a:avLst/>
          </a:prstGeom>
          <a:noFill/>
        </p:spPr>
      </p:pic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572132" y="4572008"/>
          <a:ext cx="2071702" cy="10001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561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3374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SP-</a:t>
                      </a:r>
                      <a:r>
                        <a:rPr lang="en-US" altLang="ko-KR" sz="1400" b="0" dirty="0" err="1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T02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Code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L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Incision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7~10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1400" b="0" baseline="0" dirty="0" smtClean="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cm</a:t>
                      </a:r>
                      <a:endParaRPr lang="ko-KR" altLang="en-US" sz="1400" b="0" dirty="0"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134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571612"/>
            <a:ext cx="5318867" cy="373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428728" y="5572140"/>
            <a:ext cx="6786611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The picture was provided by </a:t>
            </a:r>
            <a:r>
              <a:rPr lang="en-US" altLang="ko-KR" sz="1400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Wataru</a:t>
            </a:r>
            <a:r>
              <a:rPr lang="en-US" altLang="ko-KR" sz="14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Kitagawa MD. Ph. D/Chief of Department of Medical Technology &amp; Surgery of Ito Hospital, Tokyo, Japan</a:t>
            </a:r>
            <a:endParaRPr lang="ko-KR" altLang="en-US" sz="14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785794"/>
            <a:ext cx="6215107" cy="5539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Model SP-</a:t>
            </a:r>
            <a:r>
              <a:rPr lang="en-US" altLang="ko-KR" sz="2000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T01</a:t>
            </a: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(M) used for Thyroid </a:t>
            </a:r>
            <a:r>
              <a:rPr lang="en-US" altLang="ko-KR" sz="2000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surgery</a:t>
            </a:r>
            <a:endParaRPr lang="ko-KR" altLang="en-US" sz="2000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4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380288" y="6248401"/>
            <a:ext cx="1382712" cy="276225"/>
          </a:xfrm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6F30431-7D0E-4150-8676-4F041FD1BDED}" type="slidenum">
              <a:rPr lang="en-US" altLang="ko-KR" sz="1100">
                <a:latin typeface="맑은 고딕" pitchFamily="50" charset="-127"/>
                <a:ea typeface="맑은 고딕" pitchFamily="50" charset="-127"/>
              </a:rPr>
              <a:pPr eaLnBrk="1" hangingPunct="1"/>
              <a:t>5</a:t>
            </a:fld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Picture 3" descr="C:\Users\JAMESK~1\AppData\Local\Temp\_AZTMP1_\WhatsApp Image 2017-05-16 at 00.07.5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2714620"/>
            <a:ext cx="2321735" cy="3095647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142984"/>
            <a:ext cx="2500330" cy="175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james kim\Documents\에스 프로텍터\제품 관련 자료\제품사진\터키사진\WhatsApp Image 2017-05-16 at 00.08.05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3571876"/>
            <a:ext cx="2000264" cy="2667018"/>
          </a:xfrm>
          <a:prstGeom prst="rect">
            <a:avLst/>
          </a:prstGeom>
          <a:noFill/>
        </p:spPr>
      </p:pic>
      <p:pic>
        <p:nvPicPr>
          <p:cNvPr id="4099" name="Picture 3" descr="C:\Users\james kim\Documents\에스 프로텍터\제품 관련 자료\제품사진\최소사이즈 수술사진-홍콩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142984"/>
            <a:ext cx="2500298" cy="1250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188">
  <a:themeElements>
    <a:clrScheme name="B188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188">
      <a:majorFont>
        <a:latin typeface="-머리굴림M"/>
        <a:ea typeface="-머리굴림M"/>
        <a:cs typeface=""/>
      </a:majorFont>
      <a:minorFont>
        <a:latin typeface="-윤고딕140"/>
        <a:ea typeface="-윤고딕14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Arial" pitchFamily="34" charset="0"/>
            <a:ea typeface="맑은 고딕" pitchFamily="50" charset="-127"/>
            <a:cs typeface="Arial" pitchFamily="34" charset="0"/>
          </a:defRPr>
        </a:defPPr>
      </a:lstStyle>
    </a:txDef>
  </a:objectDefaults>
  <a:extraClrSchemeLst>
    <a:extraClrScheme>
      <a:clrScheme name="B18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18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18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C:\coolpt\TempSlide\B188.POT</Template>
  <TotalTime>5485</TotalTime>
  <Words>156</Words>
  <Application>Microsoft Office PowerPoint</Application>
  <PresentationFormat>화면 슬라이드 쇼(4:3)</PresentationFormat>
  <Paragraphs>61</Paragraphs>
  <Slides>5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굴림</vt:lpstr>
      <vt:lpstr>Arial</vt:lpstr>
      <vt:lpstr>-윤고딕140</vt:lpstr>
      <vt:lpstr>맑은 고딕</vt:lpstr>
      <vt:lpstr>-머리굴림M</vt:lpstr>
      <vt:lpstr>B188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박지용</cp:lastModifiedBy>
  <cp:revision>33</cp:revision>
  <cp:lastPrinted>2016-07-01T06:10:45Z</cp:lastPrinted>
  <dcterms:created xsi:type="dcterms:W3CDTF">2001-07-18T23:57:34Z</dcterms:created>
  <dcterms:modified xsi:type="dcterms:W3CDTF">2018-04-05T03:35:50Z</dcterms:modified>
</cp:coreProperties>
</file>